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9" r:id="rId2"/>
    <p:sldId id="271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5" r:id="rId14"/>
    <p:sldId id="324" r:id="rId15"/>
    <p:sldId id="326" r:id="rId16"/>
    <p:sldId id="327" r:id="rId17"/>
    <p:sldId id="328" r:id="rId18"/>
    <p:sldId id="329" r:id="rId19"/>
    <p:sldId id="330" r:id="rId20"/>
  </p:sldIdLst>
  <p:sldSz cx="9144000" cy="6858000" type="screen4x3"/>
  <p:notesSz cx="6888163" cy="100203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9"/>
    <p:penClr>
      <a:srgbClr val="FF0000"/>
    </p:penClr>
  </p:showPr>
  <p:clrMru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 varScale="1">
        <p:scale>
          <a:sx n="102" d="100"/>
          <a:sy n="102" d="100"/>
        </p:scale>
        <p:origin x="-2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D7DF3A9-1471-4B93-902C-665E1BE0B372}" type="datetimeFigureOut">
              <a:rPr lang="en-US"/>
              <a:pPr>
                <a:defRPr/>
              </a:pPr>
              <a:t>11/18/2013</a:t>
            </a:fld>
            <a:endParaRPr lang="en-US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en-US" noProof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E5313AD-0C5B-4092-8036-B539831837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206F323-73DD-49E3-9D79-DA68BE938B57}" type="slidenum">
              <a:rPr lang="en-US" smtClean="0"/>
              <a:pPr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10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11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12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13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14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15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16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17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18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19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269E4D-0312-4C8C-9FDE-FFD32911F970}" type="slidenum">
              <a:rPr lang="en-US" smtClean="0"/>
              <a:pPr/>
              <a:t>9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E3EE7-C2A5-4084-92C9-0F92C84F7DB8}" type="datetimeFigureOut">
              <a:rPr lang="en-US"/>
              <a:pPr>
                <a:defRPr/>
              </a:pPr>
              <a:t>11/18/2013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8D6A-E6C0-4CDB-BE8D-4BD0E9AC1A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BDAC5-9B16-4AC6-A006-D99E45C920B5}" type="datetimeFigureOut">
              <a:rPr lang="en-US"/>
              <a:pPr>
                <a:defRPr/>
              </a:pPr>
              <a:t>11/18/2013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0FC15-CAA6-42BC-8049-18133406F5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AB36D-4F12-4D67-9FAF-F3BD8FB03997}" type="datetimeFigureOut">
              <a:rPr lang="en-US"/>
              <a:pPr>
                <a:defRPr/>
              </a:pPr>
              <a:t>11/18/2013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B72A6-44C9-43B9-BC5B-3A186EE3D2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5C5CB-0F36-4714-9B3E-97103F1895A4}" type="datetimeFigureOut">
              <a:rPr lang="en-US"/>
              <a:pPr>
                <a:defRPr/>
              </a:pPr>
              <a:t>11/18/2013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FB8BD-86A6-4067-905F-697A0900B6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98B07-9B9D-4F76-B1A4-8644F44DB77B}" type="datetimeFigureOut">
              <a:rPr lang="en-US"/>
              <a:pPr>
                <a:defRPr/>
              </a:pPr>
              <a:t>11/18/2013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73F2D-22C5-4416-8573-10E9C7EBD25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F98B4-F905-485F-85EB-F048FBE3E299}" type="datetimeFigureOut">
              <a:rPr lang="en-US"/>
              <a:pPr>
                <a:defRPr/>
              </a:pPr>
              <a:t>11/18/2013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CDE8B-E33D-4807-BC6D-211024414D9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595BB-B106-4A49-93F6-F153216479DA}" type="datetimeFigureOut">
              <a:rPr lang="en-US"/>
              <a:pPr>
                <a:defRPr/>
              </a:pPr>
              <a:t>11/18/2013</a:t>
            </a:fld>
            <a:endParaRPr lang="en-US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B61C3-26B0-4632-9550-50D60D7D86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B14D3-4B48-4B2D-8DB1-9A2EB902AE80}" type="datetimeFigureOut">
              <a:rPr lang="en-US"/>
              <a:pPr>
                <a:defRPr/>
              </a:pPr>
              <a:t>11/18/2013</a:t>
            </a:fld>
            <a:endParaRPr lang="en-US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6B2D3-59FF-4A28-AB4D-22849F58E2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785EF-1B25-4EC2-8450-E326AFCB7C1C}" type="datetimeFigureOut">
              <a:rPr lang="en-US"/>
              <a:pPr>
                <a:defRPr/>
              </a:pPr>
              <a:t>11/18/2013</a:t>
            </a:fld>
            <a:endParaRPr lang="en-US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2A302-8C60-42F6-BD79-A0596BBD1D0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DB480-FE00-47D6-B078-1838CFED0022}" type="datetimeFigureOut">
              <a:rPr lang="en-US"/>
              <a:pPr>
                <a:defRPr/>
              </a:pPr>
              <a:t>11/18/2013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679E5-8E4D-4886-82DC-2F792ED4AA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91E7A-1E7A-4D10-9CE2-D108437A065F}" type="datetimeFigureOut">
              <a:rPr lang="en-US"/>
              <a:pPr>
                <a:defRPr/>
              </a:pPr>
              <a:t>11/18/2013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75726-0673-410B-B81E-E57C833C71F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98D72B0-149D-4D5B-B01E-F0B1F8B79576}" type="datetimeFigureOut">
              <a:rPr lang="en-US"/>
              <a:pPr>
                <a:defRPr/>
              </a:pPr>
              <a:t>11/18/2013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76BBF5E-B936-4976-B9A5-B2E8B2D088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463550" y="6567488"/>
            <a:ext cx="8143875" cy="254000"/>
          </a:xfrm>
        </p:spPr>
        <p:txBody>
          <a:bodyPr/>
          <a:lstStyle/>
          <a:p>
            <a:pPr eaLnBrk="1" hangingPunct="1"/>
            <a:r>
              <a:rPr lang="ru-RU" sz="1400" b="1" dirty="0" smtClean="0">
                <a:solidFill>
                  <a:srgbClr val="003399"/>
                </a:solidFill>
              </a:rPr>
              <a:t>50-летие УФМЛ (2013). Встреча выпускников 1969 года выпуска</a:t>
            </a:r>
          </a:p>
        </p:txBody>
      </p:sp>
      <p:pic>
        <p:nvPicPr>
          <p:cNvPr id="3" name="Рисунок 2" descr="DSCN61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3696" y="116632"/>
            <a:ext cx="8558784" cy="6419088"/>
          </a:xfrm>
          <a:prstGeom prst="rect">
            <a:avLst/>
          </a:prstGeom>
        </p:spPr>
      </p:pic>
    </p:spTree>
  </p:cSld>
  <p:clrMapOvr>
    <a:masterClrMapping/>
  </p:clrMapOvr>
  <p:transition advTm="5975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39951" y="6375446"/>
            <a:ext cx="3004457" cy="29391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Все тот же 10-Г и Людный Анатолий (в центре) </a:t>
            </a:r>
            <a:endParaRPr lang="ru-RU" sz="1000" b="1" dirty="0" smtClean="0">
              <a:latin typeface="+mn-lt"/>
              <a:cs typeface="Arial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926368" y="3429000"/>
            <a:ext cx="2709528" cy="29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 </a:t>
            </a:r>
            <a:r>
              <a:rPr lang="ru-RU" sz="1000" b="1" dirty="0" smtClean="0">
                <a:latin typeface="+mn-lt"/>
                <a:cs typeface="Arial" pitchFamily="34" charset="0"/>
              </a:rPr>
              <a:t>10-Г Шульженко Владимир, Троян Павел, Цыба Николай, Богомаз Наталья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pic>
        <p:nvPicPr>
          <p:cNvPr id="6" name="Рисунок 5" descr="DSCN61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429" y="196826"/>
            <a:ext cx="4213555" cy="3160166"/>
          </a:xfrm>
          <a:prstGeom prst="rect">
            <a:avLst/>
          </a:prstGeom>
        </p:spPr>
      </p:pic>
      <p:pic>
        <p:nvPicPr>
          <p:cNvPr id="10" name="Рисунок 9" descr="DSCN61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8925" y="3212976"/>
            <a:ext cx="4213555" cy="3160166"/>
          </a:xfrm>
          <a:prstGeom prst="rect">
            <a:avLst/>
          </a:prstGeom>
        </p:spPr>
      </p:pic>
    </p:spTree>
  </p:cSld>
  <p:clrMapOvr>
    <a:masterClrMapping/>
  </p:clrMapOvr>
  <p:transition advTm="567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39951" y="6375446"/>
            <a:ext cx="3004457" cy="29391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10-Г Людный Анатолий, Богомаз Наталья</a:t>
            </a:r>
            <a:endParaRPr lang="ru-RU" sz="1000" b="1" dirty="0" smtClean="0">
              <a:latin typeface="+mn-lt"/>
              <a:cs typeface="Arial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926368" y="3429000"/>
            <a:ext cx="2709528" cy="29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 </a:t>
            </a:r>
            <a:r>
              <a:rPr lang="ru-RU" sz="1000" b="1" dirty="0" smtClean="0">
                <a:latin typeface="+mn-lt"/>
                <a:cs typeface="Arial" pitchFamily="34" charset="0"/>
              </a:rPr>
              <a:t>10-Г Шульженко Владимир, Троян Павел, Людный Анатолий, Богомаз Наталья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pic>
        <p:nvPicPr>
          <p:cNvPr id="7" name="Рисунок 6" descr="DSCN61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437" y="196826"/>
            <a:ext cx="4213555" cy="3160166"/>
          </a:xfrm>
          <a:prstGeom prst="rect">
            <a:avLst/>
          </a:prstGeom>
        </p:spPr>
      </p:pic>
      <p:pic>
        <p:nvPicPr>
          <p:cNvPr id="8" name="Рисунок 7" descr="DSCN61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140968"/>
            <a:ext cx="4213555" cy="3160166"/>
          </a:xfrm>
          <a:prstGeom prst="rect">
            <a:avLst/>
          </a:prstGeom>
        </p:spPr>
      </p:pic>
    </p:spTree>
  </p:cSld>
  <p:clrMapOvr>
    <a:masterClrMapping/>
  </p:clrMapOvr>
  <p:transition advTm="5975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39951" y="6375446"/>
            <a:ext cx="3004457" cy="29391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10-Г Людный Анатолий, Богомаз Наталья;            10-В Негрийко Анатолий</a:t>
            </a:r>
            <a:endParaRPr lang="ru-RU" sz="1000" b="1" dirty="0" smtClean="0">
              <a:latin typeface="+mn-lt"/>
              <a:cs typeface="Arial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926368" y="3429000"/>
            <a:ext cx="2709528" cy="29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 </a:t>
            </a:r>
            <a:r>
              <a:rPr lang="ru-RU" sz="1000" b="1" dirty="0" smtClean="0">
                <a:latin typeface="+mn-lt"/>
                <a:cs typeface="Arial" pitchFamily="34" charset="0"/>
              </a:rPr>
              <a:t>10-Г Шульженко Владимир, Троян Павел, Цыба Николай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pic>
        <p:nvPicPr>
          <p:cNvPr id="6" name="Рисунок 5" descr="DSCN61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8925" y="3149154"/>
            <a:ext cx="4213555" cy="3160166"/>
          </a:xfrm>
          <a:prstGeom prst="rect">
            <a:avLst/>
          </a:prstGeom>
        </p:spPr>
      </p:pic>
      <p:pic>
        <p:nvPicPr>
          <p:cNvPr id="9" name="Рисунок 8" descr="DSCN61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6437" y="196826"/>
            <a:ext cx="4213555" cy="3160166"/>
          </a:xfrm>
          <a:prstGeom prst="rect">
            <a:avLst/>
          </a:prstGeom>
        </p:spPr>
      </p:pic>
    </p:spTree>
  </p:cSld>
  <p:clrMapOvr>
    <a:masterClrMapping/>
  </p:clrMapOvr>
  <p:transition advTm="6022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5390864" y="4509120"/>
            <a:ext cx="2709528" cy="29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 </a:t>
            </a:r>
            <a:r>
              <a:rPr lang="ru-RU" sz="1000" b="1" dirty="0" smtClean="0">
                <a:latin typeface="+mn-lt"/>
                <a:cs typeface="Arial" pitchFamily="34" charset="0"/>
              </a:rPr>
              <a:t>10-Г Мельник Тамара, Василенко Александр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pic>
        <p:nvPicPr>
          <p:cNvPr id="7" name="Рисунок 6" descr="DSCN61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437" y="196826"/>
            <a:ext cx="4213555" cy="3160166"/>
          </a:xfrm>
          <a:prstGeom prst="rect">
            <a:avLst/>
          </a:prstGeom>
        </p:spPr>
      </p:pic>
      <p:pic>
        <p:nvPicPr>
          <p:cNvPr id="10" name="Рисунок 9" descr="DSCN61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8925" y="1276946"/>
            <a:ext cx="4213555" cy="3160166"/>
          </a:xfrm>
          <a:prstGeom prst="rect">
            <a:avLst/>
          </a:prstGeom>
        </p:spPr>
      </p:pic>
      <p:pic>
        <p:nvPicPr>
          <p:cNvPr id="11" name="Рисунок 10" descr="DSCN61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6437" y="3429000"/>
            <a:ext cx="4213555" cy="3160166"/>
          </a:xfrm>
          <a:prstGeom prst="rect">
            <a:avLst/>
          </a:prstGeom>
        </p:spPr>
      </p:pic>
    </p:spTree>
  </p:cSld>
  <p:clrMapOvr>
    <a:masterClrMapping/>
  </p:clrMapOvr>
  <p:transition advTm="6084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39951" y="6375446"/>
            <a:ext cx="3004457" cy="29391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10-Г Шульженко Владимир, Цыба Николай;            10-В Негрийко Анатолий</a:t>
            </a:r>
            <a:endParaRPr lang="ru-RU" sz="1000" b="1" dirty="0" smtClean="0">
              <a:latin typeface="+mn-lt"/>
              <a:cs typeface="Arial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926368" y="3429000"/>
            <a:ext cx="2709528" cy="29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 </a:t>
            </a:r>
            <a:r>
              <a:rPr lang="ru-RU" sz="1000" b="1" dirty="0" smtClean="0">
                <a:latin typeface="+mn-lt"/>
                <a:cs typeface="Arial" pitchFamily="34" charset="0"/>
              </a:rPr>
              <a:t>10-Г Орленко Виктор, 10-Б Пророк Василий, 10-Г Людный Анатолий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pic>
        <p:nvPicPr>
          <p:cNvPr id="7" name="Рисунок 6" descr="DSCN61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96826"/>
            <a:ext cx="4213555" cy="3160166"/>
          </a:xfrm>
          <a:prstGeom prst="rect">
            <a:avLst/>
          </a:prstGeom>
        </p:spPr>
      </p:pic>
      <p:pic>
        <p:nvPicPr>
          <p:cNvPr id="8" name="Рисунок 7" descr="DSCN61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8925" y="3140968"/>
            <a:ext cx="4213555" cy="3160166"/>
          </a:xfrm>
          <a:prstGeom prst="rect">
            <a:avLst/>
          </a:prstGeom>
        </p:spPr>
      </p:pic>
    </p:spTree>
  </p:cSld>
  <p:clrMapOvr>
    <a:masterClrMapping/>
  </p:clrMapOvr>
  <p:transition advTm="6208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39951" y="6375446"/>
            <a:ext cx="3004457" cy="29391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10-Б Сутковой Федор, Грищук Валерий, Пророк Василий; 10-Г Орленко Виктор</a:t>
            </a:r>
            <a:endParaRPr lang="ru-RU" sz="1000" b="1" dirty="0" smtClean="0">
              <a:latin typeface="+mn-lt"/>
              <a:cs typeface="Arial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926368" y="3429000"/>
            <a:ext cx="2709528" cy="29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 </a:t>
            </a:r>
            <a:r>
              <a:rPr lang="ru-RU" sz="1000" b="1" dirty="0" smtClean="0">
                <a:latin typeface="+mn-lt"/>
                <a:cs typeface="Arial" pitchFamily="34" charset="0"/>
              </a:rPr>
              <a:t>10-Г Мельник Тамара, Троян Павел,    Богомаз Наталья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pic>
        <p:nvPicPr>
          <p:cNvPr id="6" name="Рисунок 5" descr="DSCN61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437" y="188640"/>
            <a:ext cx="4213555" cy="3160166"/>
          </a:xfrm>
          <a:prstGeom prst="rect">
            <a:avLst/>
          </a:prstGeom>
        </p:spPr>
      </p:pic>
      <p:pic>
        <p:nvPicPr>
          <p:cNvPr id="9" name="Рисунок 8" descr="DSCN61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149154"/>
            <a:ext cx="4213555" cy="3160166"/>
          </a:xfrm>
          <a:prstGeom prst="rect">
            <a:avLst/>
          </a:prstGeom>
        </p:spPr>
      </p:pic>
    </p:spTree>
  </p:cSld>
  <p:clrMapOvr>
    <a:masterClrMapping/>
  </p:clrMapOvr>
  <p:transition advTm="7971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39951" y="6375446"/>
            <a:ext cx="3004457" cy="29391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10-Г Людный Анатолий, Цыба Николай</a:t>
            </a:r>
            <a:endParaRPr lang="ru-RU" sz="1000" b="1" dirty="0" smtClean="0">
              <a:latin typeface="+mn-lt"/>
              <a:cs typeface="Arial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926368" y="3429000"/>
            <a:ext cx="2709528" cy="29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 </a:t>
            </a:r>
            <a:r>
              <a:rPr lang="ru-RU" sz="1000" b="1" dirty="0" smtClean="0">
                <a:latin typeface="+mn-lt"/>
                <a:cs typeface="Arial" pitchFamily="34" charset="0"/>
              </a:rPr>
              <a:t>10-Г Цыба Николай, Фесенюк Петр;               10-В Негрийко Анатолий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pic>
        <p:nvPicPr>
          <p:cNvPr id="8" name="Рисунок 7" descr="DSCN61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437" y="196826"/>
            <a:ext cx="4213555" cy="3160166"/>
          </a:xfrm>
          <a:prstGeom prst="rect">
            <a:avLst/>
          </a:prstGeom>
        </p:spPr>
      </p:pic>
      <p:pic>
        <p:nvPicPr>
          <p:cNvPr id="10" name="Рисунок 9" descr="DSCN61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8925" y="3221162"/>
            <a:ext cx="4213555" cy="3160166"/>
          </a:xfrm>
          <a:prstGeom prst="rect">
            <a:avLst/>
          </a:prstGeom>
        </p:spPr>
      </p:pic>
    </p:spTree>
  </p:cSld>
  <p:clrMapOvr>
    <a:masterClrMapping/>
  </p:clrMapOvr>
  <p:transition advTm="6006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39951" y="6375446"/>
            <a:ext cx="3004457" cy="29391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10-Б Грищук Валерий, 10-Г Фесенюк Петр</a:t>
            </a:r>
            <a:endParaRPr lang="ru-RU" sz="1000" b="1" dirty="0" smtClean="0">
              <a:latin typeface="+mn-lt"/>
              <a:cs typeface="Arial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926368" y="3429000"/>
            <a:ext cx="2709528" cy="29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 </a:t>
            </a:r>
            <a:r>
              <a:rPr lang="ru-RU" sz="1000" b="1" dirty="0" smtClean="0">
                <a:latin typeface="+mn-lt"/>
                <a:cs typeface="Arial" pitchFamily="34" charset="0"/>
              </a:rPr>
              <a:t>10-Г Орленко Виктор, Людный Анатолий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pic>
        <p:nvPicPr>
          <p:cNvPr id="6" name="Рисунок 5" descr="DSCN6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437" y="188640"/>
            <a:ext cx="4213555" cy="3160166"/>
          </a:xfrm>
          <a:prstGeom prst="rect">
            <a:avLst/>
          </a:prstGeom>
        </p:spPr>
      </p:pic>
      <p:pic>
        <p:nvPicPr>
          <p:cNvPr id="9" name="Рисунок 8" descr="DSCN61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8925" y="3221162"/>
            <a:ext cx="4213555" cy="3160166"/>
          </a:xfrm>
          <a:prstGeom prst="rect">
            <a:avLst/>
          </a:prstGeom>
        </p:spPr>
      </p:pic>
    </p:spTree>
  </p:cSld>
  <p:clrMapOvr>
    <a:masterClrMapping/>
  </p:clrMapOvr>
  <p:transition advTm="6381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926368" y="3429000"/>
            <a:ext cx="2709528" cy="29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 </a:t>
            </a:r>
            <a:r>
              <a:rPr lang="ru-RU" sz="1000" b="1" dirty="0" smtClean="0">
                <a:latin typeface="+mn-lt"/>
                <a:cs typeface="Arial" pitchFamily="34" charset="0"/>
              </a:rPr>
              <a:t>10-Г Мельник Тамара, 10-В Дубас Евгений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pic>
        <p:nvPicPr>
          <p:cNvPr id="8" name="Рисунок 7" descr="DSCN61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68834"/>
            <a:ext cx="4213555" cy="3160166"/>
          </a:xfrm>
          <a:prstGeom prst="rect">
            <a:avLst/>
          </a:prstGeom>
        </p:spPr>
      </p:pic>
      <p:pic>
        <p:nvPicPr>
          <p:cNvPr id="11" name="Рисунок 10" descr="DSCN61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8925" y="3365178"/>
            <a:ext cx="4213555" cy="3160166"/>
          </a:xfrm>
          <a:prstGeom prst="rect">
            <a:avLst/>
          </a:prstGeom>
        </p:spPr>
      </p:pic>
    </p:spTree>
  </p:cSld>
  <p:clrMapOvr>
    <a:masterClrMapping/>
  </p:clrMapOvr>
  <p:transition advTm="6396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82380" y="3423118"/>
            <a:ext cx="3004457" cy="29391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10-Г Богомаз Наталья, 10-Б Пророк Василий</a:t>
            </a:r>
            <a:endParaRPr lang="ru-RU" sz="1000" b="1" dirty="0" smtClean="0">
              <a:latin typeface="+mn-lt"/>
              <a:cs typeface="Arial" pitchFamily="34" charset="0"/>
            </a:endParaRPr>
          </a:p>
        </p:txBody>
      </p:sp>
      <p:pic>
        <p:nvPicPr>
          <p:cNvPr id="9" name="Рисунок 8" descr="DSCN61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437" y="188640"/>
            <a:ext cx="4213555" cy="3160166"/>
          </a:xfrm>
          <a:prstGeom prst="rect">
            <a:avLst/>
          </a:prstGeom>
        </p:spPr>
      </p:pic>
      <p:pic>
        <p:nvPicPr>
          <p:cNvPr id="6" name="Рисунок 5" descr="DSCN61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8925" y="3284984"/>
            <a:ext cx="4213555" cy="3160166"/>
          </a:xfrm>
          <a:prstGeom prst="rect">
            <a:avLst/>
          </a:prstGeom>
        </p:spPr>
      </p:pic>
    </p:spTree>
  </p:cSld>
  <p:clrMapOvr>
    <a:masterClrMapping/>
  </p:clrMapOvr>
  <p:transition advTm="8986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5200" y="3429000"/>
            <a:ext cx="2420656" cy="36004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000" b="1" dirty="0" smtClean="0">
                <a:latin typeface="+mn-lt"/>
                <a:cs typeface="Arial" pitchFamily="34" charset="0"/>
              </a:rPr>
              <a:t>10-Б Пророк Василий, Себало Татьяна; 10-Г Троян Павел, Василенко Александр</a:t>
            </a:r>
          </a:p>
        </p:txBody>
      </p:sp>
      <p:pic>
        <p:nvPicPr>
          <p:cNvPr id="10" name="Рисунок 9" descr="DSCN60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5" y="206650"/>
            <a:ext cx="4213555" cy="3160166"/>
          </a:xfrm>
          <a:prstGeom prst="rect">
            <a:avLst/>
          </a:prstGeom>
        </p:spPr>
      </p:pic>
      <p:pic>
        <p:nvPicPr>
          <p:cNvPr id="11" name="Рисунок 10" descr="DSCN608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140968"/>
            <a:ext cx="4213555" cy="3160166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5580112" y="6381328"/>
            <a:ext cx="256467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rPr>
              <a:t>10-Б Пророк Василий, 10-Г Троян Павел, 10-Б </a:t>
            </a:r>
            <a:r>
              <a:rPr lang="ru-RU" sz="1000" b="1" dirty="0" smtClean="0">
                <a:latin typeface="+mn-lt"/>
                <a:cs typeface="Arial" pitchFamily="34" charset="0"/>
              </a:rPr>
              <a:t>Себало Татьяна, 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rPr>
              <a:t>Тарануха Юрий</a:t>
            </a:r>
          </a:p>
        </p:txBody>
      </p:sp>
    </p:spTree>
  </p:cSld>
  <p:clrMapOvr>
    <a:masterClrMapping/>
  </p:clrMapOvr>
  <p:transition advTm="6084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429000"/>
            <a:ext cx="2664296" cy="312576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10-Г Цыба Николай, </a:t>
            </a:r>
            <a:r>
              <a:rPr lang="ru-RU" sz="1000" b="1" dirty="0" smtClean="0">
                <a:latin typeface="+mn-lt"/>
                <a:cs typeface="Arial" pitchFamily="34" charset="0"/>
              </a:rPr>
              <a:t>10-Б Пророк Василий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5436096" y="6381328"/>
            <a:ext cx="2998777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 </a:t>
            </a:r>
            <a:r>
              <a:rPr lang="ru-RU" sz="1000" b="1" dirty="0" smtClean="0">
                <a:latin typeface="+mn-lt"/>
                <a:cs typeface="Arial" pitchFamily="34" charset="0"/>
              </a:rPr>
              <a:t>10-Г Богомаз Наталья, 10-Г Орленко Виктор,        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rPr>
              <a:t>10-Б Пророк Василий, 10-Г Василенко Александр</a:t>
            </a:r>
          </a:p>
        </p:txBody>
      </p:sp>
      <p:pic>
        <p:nvPicPr>
          <p:cNvPr id="8" name="Рисунок 7" descr="DSCN60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429" y="196826"/>
            <a:ext cx="4213555" cy="3160166"/>
          </a:xfrm>
          <a:prstGeom prst="rect">
            <a:avLst/>
          </a:prstGeom>
        </p:spPr>
      </p:pic>
      <p:pic>
        <p:nvPicPr>
          <p:cNvPr id="12" name="Рисунок 11" descr="DSCN608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149154"/>
            <a:ext cx="4213555" cy="3160166"/>
          </a:xfrm>
          <a:prstGeom prst="rect">
            <a:avLst/>
          </a:prstGeom>
        </p:spPr>
      </p:pic>
    </p:spTree>
  </p:cSld>
  <p:clrMapOvr>
    <a:masterClrMapping/>
  </p:clrMapOvr>
  <p:transition advTm="6381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429000"/>
            <a:ext cx="2835290" cy="21602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Торжественная часть в парке им. М. Рыльского</a:t>
            </a:r>
            <a:endParaRPr lang="ru-RU" sz="1000" b="1" dirty="0" smtClean="0">
              <a:latin typeface="+mn-lt"/>
              <a:cs typeface="Arial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5436096" y="6484776"/>
            <a:ext cx="2998777" cy="256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 </a:t>
            </a:r>
            <a:r>
              <a:rPr lang="ru-RU" sz="1000" b="1" dirty="0" smtClean="0">
                <a:latin typeface="+mn-lt"/>
                <a:cs typeface="Arial" pitchFamily="34" charset="0"/>
              </a:rPr>
              <a:t>Александр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rPr>
              <a:t> 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rPr>
              <a:t>Василенко 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rPr>
              <a:t>открывает заседание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pic>
        <p:nvPicPr>
          <p:cNvPr id="6" name="Рисунок 5" descr="DSCN60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437" y="196826"/>
            <a:ext cx="4213555" cy="3160166"/>
          </a:xfrm>
          <a:prstGeom prst="rect">
            <a:avLst/>
          </a:prstGeom>
        </p:spPr>
      </p:pic>
      <p:pic>
        <p:nvPicPr>
          <p:cNvPr id="7" name="Рисунок 6" descr="DSCN609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06917" y="3293170"/>
            <a:ext cx="4213555" cy="3160166"/>
          </a:xfrm>
          <a:prstGeom prst="rect">
            <a:avLst/>
          </a:prstGeom>
        </p:spPr>
      </p:pic>
    </p:spTree>
  </p:cSld>
  <p:clrMapOvr>
    <a:masterClrMapping/>
  </p:clrMapOvr>
  <p:transition advTm="570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429000"/>
            <a:ext cx="2835290" cy="21602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Торжество в разгаре</a:t>
            </a:r>
            <a:endParaRPr lang="ru-RU" sz="1000" b="1" dirty="0" smtClean="0">
              <a:latin typeface="+mn-lt"/>
              <a:cs typeface="Arial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5436096" y="6412768"/>
            <a:ext cx="2998777" cy="29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 </a:t>
            </a:r>
            <a:r>
              <a:rPr lang="ru-RU" sz="1000" b="1" dirty="0" smtClean="0">
                <a:latin typeface="+mn-lt"/>
                <a:cs typeface="Arial" pitchFamily="34" charset="0"/>
              </a:rPr>
              <a:t>Анатолий Негрийко, Владимир Макаренко и Тамара Мельник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rPr>
              <a:t> в центре внимания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pic>
        <p:nvPicPr>
          <p:cNvPr id="8" name="Рисунок 7" descr="DSCN60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429" y="196826"/>
            <a:ext cx="4213555" cy="3160166"/>
          </a:xfrm>
          <a:prstGeom prst="rect">
            <a:avLst/>
          </a:prstGeom>
        </p:spPr>
      </p:pic>
      <p:pic>
        <p:nvPicPr>
          <p:cNvPr id="9" name="Рисунок 8" descr="DSCN609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8925" y="3212976"/>
            <a:ext cx="4213555" cy="3160166"/>
          </a:xfrm>
          <a:prstGeom prst="rect">
            <a:avLst/>
          </a:prstGeom>
        </p:spPr>
      </p:pic>
    </p:spTree>
  </p:cSld>
  <p:clrMapOvr>
    <a:masterClrMapping/>
  </p:clrMapOvr>
  <p:transition advTm="606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429000"/>
            <a:ext cx="2835290" cy="21602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10-А Засинец Тамара и Невдача Виталий</a:t>
            </a:r>
            <a:endParaRPr lang="ru-RU" sz="1000" b="1" dirty="0" smtClean="0">
              <a:latin typeface="+mn-lt"/>
              <a:cs typeface="Arial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5436097" y="6412768"/>
            <a:ext cx="2709528" cy="29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 </a:t>
            </a:r>
            <a:r>
              <a:rPr lang="ru-RU" sz="1000" b="1" dirty="0" smtClean="0">
                <a:latin typeface="+mn-lt"/>
                <a:cs typeface="Arial" pitchFamily="34" charset="0"/>
              </a:rPr>
              <a:t>10-Б Грищук Валерий, Пророк Василий;         10-Г Орленко Виктор, Людный Анатолий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pic>
        <p:nvPicPr>
          <p:cNvPr id="6" name="Рисунок 5" descr="DSCN60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437" y="196826"/>
            <a:ext cx="4213555" cy="3160166"/>
          </a:xfrm>
          <a:prstGeom prst="rect">
            <a:avLst/>
          </a:prstGeom>
        </p:spPr>
      </p:pic>
      <p:pic>
        <p:nvPicPr>
          <p:cNvPr id="7" name="Рисунок 6" descr="DSCN60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149154"/>
            <a:ext cx="4213555" cy="3160166"/>
          </a:xfrm>
          <a:prstGeom prst="rect">
            <a:avLst/>
          </a:prstGeom>
        </p:spPr>
      </p:pic>
    </p:spTree>
  </p:cSld>
  <p:clrMapOvr>
    <a:masterClrMapping/>
  </p:clrMapOvr>
  <p:transition advTm="6287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5069" y="3429000"/>
            <a:ext cx="3004457" cy="29391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10-Г Шульженко Владимир, 10-Б Сутковой Федор</a:t>
            </a:r>
            <a:endParaRPr lang="ru-RU" sz="1000" b="1" dirty="0" smtClean="0">
              <a:latin typeface="+mn-lt"/>
              <a:cs typeface="Arial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5436097" y="6412768"/>
            <a:ext cx="2709528" cy="29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 </a:t>
            </a:r>
            <a:r>
              <a:rPr lang="ru-RU" sz="1000" b="1" dirty="0" smtClean="0">
                <a:latin typeface="+mn-lt"/>
                <a:cs typeface="Arial" pitchFamily="34" charset="0"/>
              </a:rPr>
              <a:t>10-Б Грищук Валерий, Пророк Василий;         10-Г Орленко Виктор, Людный Анатолий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pic>
        <p:nvPicPr>
          <p:cNvPr id="8" name="Рисунок 7" descr="PICT0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3432" y="259080"/>
            <a:ext cx="4226560" cy="3169920"/>
          </a:xfrm>
          <a:prstGeom prst="rect">
            <a:avLst/>
          </a:prstGeom>
        </p:spPr>
      </p:pic>
      <p:pic>
        <p:nvPicPr>
          <p:cNvPr id="9" name="Рисунок 8" descr="PICT00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93912" y="3211408"/>
            <a:ext cx="4226560" cy="3169920"/>
          </a:xfrm>
          <a:prstGeom prst="rect">
            <a:avLst/>
          </a:prstGeom>
        </p:spPr>
      </p:pic>
    </p:spTree>
  </p:cSld>
  <p:clrMapOvr>
    <a:masterClrMapping/>
  </p:clrMapOvr>
  <p:transition advTm="5757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5069" y="3429000"/>
            <a:ext cx="3004457" cy="29391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10-Б Сутковой Федор, Грищук Валерий</a:t>
            </a:r>
            <a:endParaRPr lang="ru-RU" sz="1000" b="1" dirty="0" smtClean="0">
              <a:latin typeface="+mn-lt"/>
              <a:cs typeface="Arial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5436097" y="6412768"/>
            <a:ext cx="2709528" cy="29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 </a:t>
            </a:r>
            <a:r>
              <a:rPr lang="ru-RU" sz="1000" b="1" dirty="0" smtClean="0">
                <a:latin typeface="+mn-lt"/>
                <a:cs typeface="Arial" pitchFamily="34" charset="0"/>
              </a:rPr>
              <a:t>10-В Дубас Евгений, 10-А Засинец Тамара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pic>
        <p:nvPicPr>
          <p:cNvPr id="6" name="Рисунок 5" descr="DSCN61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437" y="268834"/>
            <a:ext cx="4213555" cy="3160166"/>
          </a:xfrm>
          <a:prstGeom prst="rect">
            <a:avLst/>
          </a:prstGeom>
        </p:spPr>
      </p:pic>
      <p:pic>
        <p:nvPicPr>
          <p:cNvPr id="7" name="Рисунок 6" descr="DSCN61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06917" y="3221162"/>
            <a:ext cx="4213555" cy="3160166"/>
          </a:xfrm>
          <a:prstGeom prst="rect">
            <a:avLst/>
          </a:prstGeom>
        </p:spPr>
      </p:pic>
    </p:spTree>
  </p:cSld>
  <p:clrMapOvr>
    <a:masterClrMapping/>
  </p:clrMapOvr>
  <p:transition advTm="6053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5069" y="3429000"/>
            <a:ext cx="3004457" cy="29391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Рабочий момент </a:t>
            </a:r>
            <a:endParaRPr lang="ru-RU" sz="1000" b="1" dirty="0" smtClean="0">
              <a:latin typeface="+mn-lt"/>
              <a:cs typeface="Arial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5436097" y="6412768"/>
            <a:ext cx="2709528" cy="29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1000" b="1" dirty="0" smtClean="0">
                <a:cs typeface="Arial" pitchFamily="34" charset="0"/>
              </a:rPr>
              <a:t> </a:t>
            </a:r>
            <a:r>
              <a:rPr lang="ru-RU" sz="1000" b="1" dirty="0" smtClean="0">
                <a:latin typeface="+mn-lt"/>
                <a:cs typeface="Arial" pitchFamily="34" charset="0"/>
              </a:rPr>
              <a:t>10-Г Цыба Николай, Василенко Александр, Богомаз Наталья; 10-А Невдача Виталий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pic>
        <p:nvPicPr>
          <p:cNvPr id="8" name="Рисунок 7" descr="DSCN61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429" y="268834"/>
            <a:ext cx="4213555" cy="3160166"/>
          </a:xfrm>
          <a:prstGeom prst="rect">
            <a:avLst/>
          </a:prstGeom>
        </p:spPr>
      </p:pic>
      <p:pic>
        <p:nvPicPr>
          <p:cNvPr id="9" name="Рисунок 8" descr="DSCN61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06917" y="3149154"/>
            <a:ext cx="4213555" cy="3160166"/>
          </a:xfrm>
          <a:prstGeom prst="rect">
            <a:avLst/>
          </a:prstGeom>
        </p:spPr>
      </p:pic>
    </p:spTree>
  </p:cSld>
  <p:clrMapOvr>
    <a:masterClrMapping/>
  </p:clrMapOvr>
  <p:transition advTm="61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</TotalTime>
  <Words>340</Words>
  <Application>Microsoft Office PowerPoint</Application>
  <PresentationFormat>Экран (4:3)</PresentationFormat>
  <Paragraphs>53</Paragraphs>
  <Slides>19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50-летие УФМЛ (2013). Встреча выпускников 1969 года выпуска</vt:lpstr>
      <vt:lpstr>10-Б Пророк Василий, Себало Татьяна; 10-Г Троян Павел, Василенко Александр</vt:lpstr>
      <vt:lpstr>10-Г Цыба Николай, 10-Б Пророк Василий</vt:lpstr>
      <vt:lpstr>Торжественная часть в парке им. М. Рыльского</vt:lpstr>
      <vt:lpstr>Торжество в разгаре</vt:lpstr>
      <vt:lpstr>10-А Засинец Тамара и Невдача Виталий</vt:lpstr>
      <vt:lpstr>10-Г Шульженко Владимир, 10-Б Сутковой Федор</vt:lpstr>
      <vt:lpstr>10-Б Сутковой Федор, Грищук Валерий</vt:lpstr>
      <vt:lpstr>Рабочий момент </vt:lpstr>
      <vt:lpstr>Все тот же 10-Г и Людный Анатолий (в центре) </vt:lpstr>
      <vt:lpstr>10-Г Людный Анатолий, Богомаз Наталья</vt:lpstr>
      <vt:lpstr>10-Г Людный Анатолий, Богомаз Наталья;            10-В Негрийко Анатолий</vt:lpstr>
      <vt:lpstr>Слайд 13</vt:lpstr>
      <vt:lpstr>10-Г Шульженко Владимир, Цыба Николай;            10-В Негрийко Анатолий</vt:lpstr>
      <vt:lpstr>10-Б Сутковой Федор, Грищук Валерий, Пророк Василий; 10-Г Орленко Виктор</vt:lpstr>
      <vt:lpstr>10-Г Людный Анатолий, Цыба Николай</vt:lpstr>
      <vt:lpstr>10-Б Грищук Валерий, 10-Г Фесенюк Петр</vt:lpstr>
      <vt:lpstr>Слайд 18</vt:lpstr>
      <vt:lpstr>10-Г Богомаз Наталья, 10-Б Пророк Василий</vt:lpstr>
    </vt:vector>
  </TitlesOfParts>
  <Company>Demo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Встреча выпускников КФМШИ-1969</dc:title>
  <dc:creator>N.Tsyba</dc:creator>
  <cp:lastModifiedBy>Atom</cp:lastModifiedBy>
  <cp:revision>205</cp:revision>
  <dcterms:created xsi:type="dcterms:W3CDTF">2009-06-06T13:55:12Z</dcterms:created>
  <dcterms:modified xsi:type="dcterms:W3CDTF">2013-11-18T19:49:25Z</dcterms:modified>
</cp:coreProperties>
</file>